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1" r:id="rId3"/>
    <p:sldId id="330" r:id="rId4"/>
    <p:sldId id="331" r:id="rId5"/>
    <p:sldId id="305" r:id="rId6"/>
    <p:sldId id="352" r:id="rId7"/>
    <p:sldId id="264" r:id="rId8"/>
    <p:sldId id="271" r:id="rId9"/>
    <p:sldId id="329" r:id="rId10"/>
    <p:sldId id="328" r:id="rId11"/>
    <p:sldId id="353" r:id="rId12"/>
    <p:sldId id="332" r:id="rId13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DF2"/>
    <a:srgbClr val="99CC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E2BDA-3981-438F-9297-9016E0D704B8}" v="78" dt="2020-11-05T12:39:20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13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B41E2BDA-3981-438F-9297-9016E0D704B8}"/>
    <pc:docChg chg="undo custSel addSld delSld modSld sldOrd">
      <pc:chgData name="Bijnen, JAM (Johan)" userId="26a08f2c-01df-42fd-8b2e-f6be77dec936" providerId="ADAL" clId="{B41E2BDA-3981-438F-9297-9016E0D704B8}" dt="2020-11-05T12:39:31.220" v="471" actId="1076"/>
      <pc:docMkLst>
        <pc:docMk/>
      </pc:docMkLst>
      <pc:sldChg chg="delSp modSp mod">
        <pc:chgData name="Bijnen, JAM (Johan)" userId="26a08f2c-01df-42fd-8b2e-f6be77dec936" providerId="ADAL" clId="{B41E2BDA-3981-438F-9297-9016E0D704B8}" dt="2020-11-05T12:37:32.539" v="455" actId="1076"/>
        <pc:sldMkLst>
          <pc:docMk/>
          <pc:sldMk cId="0" sldId="271"/>
        </pc:sldMkLst>
        <pc:spChg chg="mod">
          <ac:chgData name="Bijnen, JAM (Johan)" userId="26a08f2c-01df-42fd-8b2e-f6be77dec936" providerId="ADAL" clId="{B41E2BDA-3981-438F-9297-9016E0D704B8}" dt="2020-11-05T12:37:32.539" v="455" actId="1076"/>
          <ac:spMkLst>
            <pc:docMk/>
            <pc:sldMk cId="0" sldId="271"/>
            <ac:spMk id="15" creationId="{00000000-0000-0000-0000-000000000000}"/>
          </ac:spMkLst>
        </pc:spChg>
        <pc:spChg chg="del">
          <ac:chgData name="Bijnen, JAM (Johan)" userId="26a08f2c-01df-42fd-8b2e-f6be77dec936" providerId="ADAL" clId="{B41E2BDA-3981-438F-9297-9016E0D704B8}" dt="2020-11-05T12:03:50.902" v="105" actId="478"/>
          <ac:spMkLst>
            <pc:docMk/>
            <pc:sldMk cId="0" sldId="271"/>
            <ac:spMk id="15364" creationId="{00000000-0000-0000-0000-000000000000}"/>
          </ac:spMkLst>
        </pc:spChg>
        <pc:picChg chg="del">
          <ac:chgData name="Bijnen, JAM (Johan)" userId="26a08f2c-01df-42fd-8b2e-f6be77dec936" providerId="ADAL" clId="{B41E2BDA-3981-438F-9297-9016E0D704B8}" dt="2020-11-05T12:03:48.451" v="104" actId="478"/>
          <ac:picMkLst>
            <pc:docMk/>
            <pc:sldMk cId="0" sldId="271"/>
            <ac:picMk id="6" creationId="{00000000-0000-0000-0000-000000000000}"/>
          </ac:picMkLst>
        </pc:picChg>
      </pc:sldChg>
      <pc:sldChg chg="modSp modAnim">
        <pc:chgData name="Bijnen, JAM (Johan)" userId="26a08f2c-01df-42fd-8b2e-f6be77dec936" providerId="ADAL" clId="{B41E2BDA-3981-438F-9297-9016E0D704B8}" dt="2020-11-05T12:09:44.954" v="316" actId="20577"/>
        <pc:sldMkLst>
          <pc:docMk/>
          <pc:sldMk cId="0" sldId="328"/>
        </pc:sldMkLst>
        <pc:spChg chg="mod">
          <ac:chgData name="Bijnen, JAM (Johan)" userId="26a08f2c-01df-42fd-8b2e-f6be77dec936" providerId="ADAL" clId="{B41E2BDA-3981-438F-9297-9016E0D704B8}" dt="2020-11-05T12:09:44.954" v="316" actId="20577"/>
          <ac:spMkLst>
            <pc:docMk/>
            <pc:sldMk cId="0" sldId="328"/>
            <ac:spMk id="16" creationId="{00000000-0000-0000-0000-000000000000}"/>
          </ac:spMkLst>
        </pc:spChg>
      </pc:sldChg>
      <pc:sldChg chg="addSp delSp modSp add del mod modAnim">
        <pc:chgData name="Bijnen, JAM (Johan)" userId="26a08f2c-01df-42fd-8b2e-f6be77dec936" providerId="ADAL" clId="{B41E2BDA-3981-438F-9297-9016E0D704B8}" dt="2020-11-05T12:38:50.342" v="464"/>
        <pc:sldMkLst>
          <pc:docMk/>
          <pc:sldMk cId="1433161756" sldId="332"/>
        </pc:sldMkLst>
        <pc:spChg chg="add del mod">
          <ac:chgData name="Bijnen, JAM (Johan)" userId="26a08f2c-01df-42fd-8b2e-f6be77dec936" providerId="ADAL" clId="{B41E2BDA-3981-438F-9297-9016E0D704B8}" dt="2020-11-05T12:13:35.775" v="334" actId="478"/>
          <ac:spMkLst>
            <pc:docMk/>
            <pc:sldMk cId="1433161756" sldId="332"/>
            <ac:spMk id="2" creationId="{A55B19C3-34D9-4585-A008-6B3DC0ADCCD8}"/>
          </ac:spMkLst>
        </pc:spChg>
        <pc:spChg chg="add mod">
          <ac:chgData name="Bijnen, JAM (Johan)" userId="26a08f2c-01df-42fd-8b2e-f6be77dec936" providerId="ADAL" clId="{B41E2BDA-3981-438F-9297-9016E0D704B8}" dt="2020-11-05T12:12:07.856" v="330" actId="1076"/>
          <ac:spMkLst>
            <pc:docMk/>
            <pc:sldMk cId="1433161756" sldId="332"/>
            <ac:spMk id="3" creationId="{CB78F452-C212-49AF-A43A-43B6E6C9B84A}"/>
          </ac:spMkLst>
        </pc:spChg>
        <pc:spChg chg="add del mod">
          <ac:chgData name="Bijnen, JAM (Johan)" userId="26a08f2c-01df-42fd-8b2e-f6be77dec936" providerId="ADAL" clId="{B41E2BDA-3981-438F-9297-9016E0D704B8}" dt="2020-11-05T12:13:59.316" v="340"/>
          <ac:spMkLst>
            <pc:docMk/>
            <pc:sldMk cId="1433161756" sldId="332"/>
            <ac:spMk id="4" creationId="{2275707F-5E28-44DB-AB96-170D8AB6C2B3}"/>
          </ac:spMkLst>
        </pc:spChg>
        <pc:spChg chg="add del mod">
          <ac:chgData name="Bijnen, JAM (Johan)" userId="26a08f2c-01df-42fd-8b2e-f6be77dec936" providerId="ADAL" clId="{B41E2BDA-3981-438F-9297-9016E0D704B8}" dt="2020-11-05T12:13:59.316" v="340"/>
          <ac:spMkLst>
            <pc:docMk/>
            <pc:sldMk cId="1433161756" sldId="332"/>
            <ac:spMk id="5" creationId="{4F17D8E9-7F58-4561-8DDF-E51AE31F40F5}"/>
          </ac:spMkLst>
        </pc:spChg>
        <pc:spChg chg="add del mod">
          <ac:chgData name="Bijnen, JAM (Johan)" userId="26a08f2c-01df-42fd-8b2e-f6be77dec936" providerId="ADAL" clId="{B41E2BDA-3981-438F-9297-9016E0D704B8}" dt="2020-11-05T12:13:59.316" v="340"/>
          <ac:spMkLst>
            <pc:docMk/>
            <pc:sldMk cId="1433161756" sldId="332"/>
            <ac:spMk id="7" creationId="{FD5FBE9B-3C7E-406A-93DB-389B47926ABA}"/>
          </ac:spMkLst>
        </pc:spChg>
        <pc:spChg chg="add del mod ord">
          <ac:chgData name="Bijnen, JAM (Johan)" userId="26a08f2c-01df-42fd-8b2e-f6be77dec936" providerId="ADAL" clId="{B41E2BDA-3981-438F-9297-9016E0D704B8}" dt="2020-11-05T12:28:22.296" v="414" actId="478"/>
          <ac:spMkLst>
            <pc:docMk/>
            <pc:sldMk cId="1433161756" sldId="332"/>
            <ac:spMk id="11" creationId="{0C1D5A91-8D26-4FF9-8C43-4590DF77777A}"/>
          </ac:spMkLst>
        </pc:spChg>
        <pc:spChg chg="add mod">
          <ac:chgData name="Bijnen, JAM (Johan)" userId="26a08f2c-01df-42fd-8b2e-f6be77dec936" providerId="ADAL" clId="{B41E2BDA-3981-438F-9297-9016E0D704B8}" dt="2020-11-05T12:17:09.914" v="367" actId="1076"/>
          <ac:spMkLst>
            <pc:docMk/>
            <pc:sldMk cId="1433161756" sldId="332"/>
            <ac:spMk id="15" creationId="{BF9DC086-8D21-4A1B-A705-D5406FBC43F8}"/>
          </ac:spMkLst>
        </pc:spChg>
        <pc:spChg chg="add mod">
          <ac:chgData name="Bijnen, JAM (Johan)" userId="26a08f2c-01df-42fd-8b2e-f6be77dec936" providerId="ADAL" clId="{B41E2BDA-3981-438F-9297-9016E0D704B8}" dt="2020-11-05T12:15:45.249" v="354" actId="1076"/>
          <ac:spMkLst>
            <pc:docMk/>
            <pc:sldMk cId="1433161756" sldId="332"/>
            <ac:spMk id="18" creationId="{779A3F55-CCFF-4B49-ACBF-99F6A82F7280}"/>
          </ac:spMkLst>
        </pc:spChg>
        <pc:spChg chg="add mod">
          <ac:chgData name="Bijnen, JAM (Johan)" userId="26a08f2c-01df-42fd-8b2e-f6be77dec936" providerId="ADAL" clId="{B41E2BDA-3981-438F-9297-9016E0D704B8}" dt="2020-11-05T12:16:32.432" v="360" actId="1076"/>
          <ac:spMkLst>
            <pc:docMk/>
            <pc:sldMk cId="1433161756" sldId="332"/>
            <ac:spMk id="21" creationId="{55E64E51-0B18-4BEA-8064-E40A29622F12}"/>
          </ac:spMkLst>
        </pc:spChg>
        <pc:spChg chg="mod">
          <ac:chgData name="Bijnen, JAM (Johan)" userId="26a08f2c-01df-42fd-8b2e-f6be77dec936" providerId="ADAL" clId="{B41E2BDA-3981-438F-9297-9016E0D704B8}" dt="2020-11-05T12:11:50.219" v="328" actId="20577"/>
          <ac:spMkLst>
            <pc:docMk/>
            <pc:sldMk cId="1433161756" sldId="332"/>
            <ac:spMk id="16385" creationId="{00000000-0000-0000-0000-000000000000}"/>
          </ac:spMkLst>
        </pc:spChg>
        <pc:spChg chg="del mod">
          <ac:chgData name="Bijnen, JAM (Johan)" userId="26a08f2c-01df-42fd-8b2e-f6be77dec936" providerId="ADAL" clId="{B41E2BDA-3981-438F-9297-9016E0D704B8}" dt="2020-11-05T12:13:27.370" v="332" actId="478"/>
          <ac:spMkLst>
            <pc:docMk/>
            <pc:sldMk cId="1433161756" sldId="332"/>
            <ac:spMk id="16386" creationId="{00000000-0000-0000-0000-000000000000}"/>
          </ac:spMkLst>
        </pc:spChg>
        <pc:spChg chg="del">
          <ac:chgData name="Bijnen, JAM (Johan)" userId="26a08f2c-01df-42fd-8b2e-f6be77dec936" providerId="ADAL" clId="{B41E2BDA-3981-438F-9297-9016E0D704B8}" dt="2020-11-05T12:16:36.018" v="361" actId="478"/>
          <ac:spMkLst>
            <pc:docMk/>
            <pc:sldMk cId="1433161756" sldId="332"/>
            <ac:spMk id="16388" creationId="{00000000-0000-0000-0000-000000000000}"/>
          </ac:spMkLst>
        </pc:spChg>
        <pc:picChg chg="del">
          <ac:chgData name="Bijnen, JAM (Johan)" userId="26a08f2c-01df-42fd-8b2e-f6be77dec936" providerId="ADAL" clId="{B41E2BDA-3981-438F-9297-9016E0D704B8}" dt="2020-11-05T12:16:38.108" v="362" actId="478"/>
          <ac:picMkLst>
            <pc:docMk/>
            <pc:sldMk cId="1433161756" sldId="332"/>
            <ac:picMk id="6" creationId="{00000000-0000-0000-0000-000000000000}"/>
          </ac:picMkLst>
        </pc:picChg>
        <pc:picChg chg="add del">
          <ac:chgData name="Bijnen, JAM (Johan)" userId="26a08f2c-01df-42fd-8b2e-f6be77dec936" providerId="ADAL" clId="{B41E2BDA-3981-438F-9297-9016E0D704B8}" dt="2020-11-05T12:24:33.143" v="399" actId="22"/>
          <ac:picMkLst>
            <pc:docMk/>
            <pc:sldMk cId="1433161756" sldId="332"/>
            <ac:picMk id="13" creationId="{4016B965-2F87-4B62-8CB3-DC4176DA878C}"/>
          </ac:picMkLst>
        </pc:picChg>
        <pc:picChg chg="add mod">
          <ac:chgData name="Bijnen, JAM (Johan)" userId="26a08f2c-01df-42fd-8b2e-f6be77dec936" providerId="ADAL" clId="{B41E2BDA-3981-438F-9297-9016E0D704B8}" dt="2020-11-05T12:17:01.073" v="366" actId="14100"/>
          <ac:picMkLst>
            <pc:docMk/>
            <pc:sldMk cId="1433161756" sldId="332"/>
            <ac:picMk id="16" creationId="{F82DADC8-9368-43E4-8E7C-3CF58216508E}"/>
          </ac:picMkLst>
        </pc:picChg>
        <pc:picChg chg="add del mod">
          <ac:chgData name="Bijnen, JAM (Johan)" userId="26a08f2c-01df-42fd-8b2e-f6be77dec936" providerId="ADAL" clId="{B41E2BDA-3981-438F-9297-9016E0D704B8}" dt="2020-11-05T12:27:58.918" v="408" actId="478"/>
          <ac:picMkLst>
            <pc:docMk/>
            <pc:sldMk cId="1433161756" sldId="332"/>
            <ac:picMk id="17" creationId="{D0DB592B-5A08-4210-99C6-F8051E33AA44}"/>
          </ac:picMkLst>
        </pc:picChg>
        <pc:picChg chg="add del mod ord">
          <ac:chgData name="Bijnen, JAM (Johan)" userId="26a08f2c-01df-42fd-8b2e-f6be77dec936" providerId="ADAL" clId="{B41E2BDA-3981-438F-9297-9016E0D704B8}" dt="2020-11-05T12:24:23.666" v="397" actId="478"/>
          <ac:picMkLst>
            <pc:docMk/>
            <pc:sldMk cId="1433161756" sldId="332"/>
            <ac:picMk id="19" creationId="{8215DFE0-9A7F-4395-AC16-5FC76EEB942C}"/>
          </ac:picMkLst>
        </pc:picChg>
        <pc:picChg chg="add mod">
          <ac:chgData name="Bijnen, JAM (Johan)" userId="26a08f2c-01df-42fd-8b2e-f6be77dec936" providerId="ADAL" clId="{B41E2BDA-3981-438F-9297-9016E0D704B8}" dt="2020-11-05T12:28:04.245" v="410" actId="1076"/>
          <ac:picMkLst>
            <pc:docMk/>
            <pc:sldMk cId="1433161756" sldId="332"/>
            <ac:picMk id="22" creationId="{7873CC45-E631-45B6-AF3A-F4371A2DCAAF}"/>
          </ac:picMkLst>
        </pc:picChg>
        <pc:picChg chg="add del mod">
          <ac:chgData name="Bijnen, JAM (Johan)" userId="26a08f2c-01df-42fd-8b2e-f6be77dec936" providerId="ADAL" clId="{B41E2BDA-3981-438F-9297-9016E0D704B8}" dt="2020-11-05T12:28:08.457" v="412" actId="478"/>
          <ac:picMkLst>
            <pc:docMk/>
            <pc:sldMk cId="1433161756" sldId="332"/>
            <ac:picMk id="23" creationId="{6A5B6072-FDD4-4C5D-B3FF-25DDE5904CF4}"/>
          </ac:picMkLst>
        </pc:picChg>
        <pc:picChg chg="add del mod">
          <ac:chgData name="Bijnen, JAM (Johan)" userId="26a08f2c-01df-42fd-8b2e-f6be77dec936" providerId="ADAL" clId="{B41E2BDA-3981-438F-9297-9016E0D704B8}" dt="2020-11-05T12:13:30.832" v="333" actId="478"/>
          <ac:picMkLst>
            <pc:docMk/>
            <pc:sldMk cId="1433161756" sldId="332"/>
            <ac:picMk id="2049" creationId="{7E6B8A3A-9129-4869-BBC1-5DBEAB7735D1}"/>
          </ac:picMkLst>
        </pc:picChg>
        <pc:picChg chg="add del mod">
          <ac:chgData name="Bijnen, JAM (Johan)" userId="26a08f2c-01df-42fd-8b2e-f6be77dec936" providerId="ADAL" clId="{B41E2BDA-3981-438F-9297-9016E0D704B8}" dt="2020-11-05T12:13:59.316" v="340"/>
          <ac:picMkLst>
            <pc:docMk/>
            <pc:sldMk cId="1433161756" sldId="332"/>
            <ac:picMk id="2052" creationId="{0E63653F-9FD7-4B15-9057-8792277E47C4}"/>
          </ac:picMkLst>
        </pc:picChg>
        <pc:picChg chg="add del mod">
          <ac:chgData name="Bijnen, JAM (Johan)" userId="26a08f2c-01df-42fd-8b2e-f6be77dec936" providerId="ADAL" clId="{B41E2BDA-3981-438F-9297-9016E0D704B8}" dt="2020-11-05T12:13:59.316" v="340"/>
          <ac:picMkLst>
            <pc:docMk/>
            <pc:sldMk cId="1433161756" sldId="332"/>
            <ac:picMk id="2053" creationId="{80042954-FD56-4D84-913C-BFD5A86F20FD}"/>
          </ac:picMkLst>
        </pc:picChg>
      </pc:sldChg>
      <pc:sldChg chg="del">
        <pc:chgData name="Bijnen, JAM (Johan)" userId="26a08f2c-01df-42fd-8b2e-f6be77dec936" providerId="ADAL" clId="{B41E2BDA-3981-438F-9297-9016E0D704B8}" dt="2020-11-05T12:28:39.154" v="415" actId="47"/>
        <pc:sldMkLst>
          <pc:docMk/>
          <pc:sldMk cId="455790657" sldId="333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92046583" sldId="334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2685509478" sldId="335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714085295" sldId="336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1926988851" sldId="337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1559969251" sldId="338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3683930926" sldId="339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2269536573" sldId="340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4060222467" sldId="341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3338765043" sldId="342"/>
        </pc:sldMkLst>
      </pc:sldChg>
      <pc:sldChg chg="add 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816515197" sldId="343"/>
        </pc:sldMkLst>
      </pc:sldChg>
      <pc:sldChg chg="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3507248629" sldId="344"/>
        </pc:sldMkLst>
      </pc:sldChg>
      <pc:sldChg chg="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281423682" sldId="345"/>
        </pc:sldMkLst>
      </pc:sldChg>
      <pc:sldChg chg="del">
        <pc:chgData name="Bijnen, JAM (Johan)" userId="26a08f2c-01df-42fd-8b2e-f6be77dec936" providerId="ADAL" clId="{B41E2BDA-3981-438F-9297-9016E0D704B8}" dt="2020-11-05T12:35:26.486" v="453" actId="47"/>
        <pc:sldMkLst>
          <pc:docMk/>
          <pc:sldMk cId="2150082383" sldId="346"/>
        </pc:sldMkLst>
      </pc:sldChg>
      <pc:sldChg chg="del">
        <pc:chgData name="Bijnen, JAM (Johan)" userId="26a08f2c-01df-42fd-8b2e-f6be77dec936" providerId="ADAL" clId="{B41E2BDA-3981-438F-9297-9016E0D704B8}" dt="2020-11-05T12:35:33.713" v="454" actId="47"/>
        <pc:sldMkLst>
          <pc:docMk/>
          <pc:sldMk cId="237878287" sldId="347"/>
        </pc:sldMkLst>
      </pc:sldChg>
      <pc:sldChg chg="del">
        <pc:chgData name="Bijnen, JAM (Johan)" userId="26a08f2c-01df-42fd-8b2e-f6be77dec936" providerId="ADAL" clId="{B41E2BDA-3981-438F-9297-9016E0D704B8}" dt="2020-11-05T12:35:33.713" v="454" actId="47"/>
        <pc:sldMkLst>
          <pc:docMk/>
          <pc:sldMk cId="816533594" sldId="348"/>
        </pc:sldMkLst>
      </pc:sldChg>
      <pc:sldChg chg="del">
        <pc:chgData name="Bijnen, JAM (Johan)" userId="26a08f2c-01df-42fd-8b2e-f6be77dec936" providerId="ADAL" clId="{B41E2BDA-3981-438F-9297-9016E0D704B8}" dt="2020-11-05T12:35:33.713" v="454" actId="47"/>
        <pc:sldMkLst>
          <pc:docMk/>
          <pc:sldMk cId="750073145" sldId="349"/>
        </pc:sldMkLst>
      </pc:sldChg>
      <pc:sldChg chg="del">
        <pc:chgData name="Bijnen, JAM (Johan)" userId="26a08f2c-01df-42fd-8b2e-f6be77dec936" providerId="ADAL" clId="{B41E2BDA-3981-438F-9297-9016E0D704B8}" dt="2020-11-05T12:35:33.713" v="454" actId="47"/>
        <pc:sldMkLst>
          <pc:docMk/>
          <pc:sldMk cId="2509642445" sldId="350"/>
        </pc:sldMkLst>
      </pc:sldChg>
      <pc:sldChg chg="addSp delSp modSp add mod ord modAnim">
        <pc:chgData name="Bijnen, JAM (Johan)" userId="26a08f2c-01df-42fd-8b2e-f6be77dec936" providerId="ADAL" clId="{B41E2BDA-3981-438F-9297-9016E0D704B8}" dt="2020-11-05T12:39:31.220" v="471" actId="1076"/>
        <pc:sldMkLst>
          <pc:docMk/>
          <pc:sldMk cId="3810869221" sldId="353"/>
        </pc:sldMkLst>
        <pc:spChg chg="mod">
          <ac:chgData name="Bijnen, JAM (Johan)" userId="26a08f2c-01df-42fd-8b2e-f6be77dec936" providerId="ADAL" clId="{B41E2BDA-3981-438F-9297-9016E0D704B8}" dt="2020-11-05T12:39:20.502" v="469" actId="20577"/>
          <ac:spMkLst>
            <pc:docMk/>
            <pc:sldMk cId="3810869221" sldId="353"/>
            <ac:spMk id="18" creationId="{779A3F55-CCFF-4B49-ACBF-99F6A82F7280}"/>
          </ac:spMkLst>
        </pc:spChg>
        <pc:spChg chg="mod">
          <ac:chgData name="Bijnen, JAM (Johan)" userId="26a08f2c-01df-42fd-8b2e-f6be77dec936" providerId="ADAL" clId="{B41E2BDA-3981-438F-9297-9016E0D704B8}" dt="2020-11-05T12:39:31.220" v="471" actId="1076"/>
          <ac:spMkLst>
            <pc:docMk/>
            <pc:sldMk cId="3810869221" sldId="353"/>
            <ac:spMk id="21" creationId="{55E64E51-0B18-4BEA-8064-E40A29622F12}"/>
          </ac:spMkLst>
        </pc:spChg>
        <pc:picChg chg="add mod">
          <ac:chgData name="Bijnen, JAM (Johan)" userId="26a08f2c-01df-42fd-8b2e-f6be77dec936" providerId="ADAL" clId="{B41E2BDA-3981-438F-9297-9016E0D704B8}" dt="2020-11-05T12:39:26.843" v="470" actId="1076"/>
          <ac:picMkLst>
            <pc:docMk/>
            <pc:sldMk cId="3810869221" sldId="353"/>
            <ac:picMk id="9" creationId="{0593C95C-3412-4DF2-9DE6-D67F3D862A5F}"/>
          </ac:picMkLst>
        </pc:picChg>
        <pc:picChg chg="del mod">
          <ac:chgData name="Bijnen, JAM (Johan)" userId="26a08f2c-01df-42fd-8b2e-f6be77dec936" providerId="ADAL" clId="{B41E2BDA-3981-438F-9297-9016E0D704B8}" dt="2020-11-05T12:32:54.133" v="444" actId="478"/>
          <ac:picMkLst>
            <pc:docMk/>
            <pc:sldMk cId="3810869221" sldId="353"/>
            <ac:picMk id="22" creationId="{7873CC45-E631-45B6-AF3A-F4371A2DCA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1560D-403E-4733-9677-6F5226767D7A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3D84-83A5-49E4-9A30-AEA8D0A0725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792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CA5B-1C65-4B07-AA9A-B8503D2CD6C6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0A5AC-A0B0-4D51-8E38-6C9ED5C4C5D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243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CB0C4-2608-4CC2-8185-B4EE880BC732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AA776-966E-4D1E-9BB8-1C5B7E83782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8152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1C869-A1E1-4FF7-911B-839E51930D4E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592B1-D662-4AE5-A277-0F368C267E9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295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B3BC-FCA7-4E80-A306-50F772AEE84A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CE144-B177-4BC3-A7BC-44B693FF401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307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C7EC-6B14-4816-A180-9E8576BC8E8B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CBF11-F257-4C67-9AF0-69A6AB22103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1124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317B0-DBB6-4915-B4AE-508106723B08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CA97B-2EA7-4716-9455-542749206C8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60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B265-1933-49CA-B2DD-4C161DE69C71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DC1A7-AC3D-4D99-9E2D-684869A85DC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82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C73CB-E248-4989-AFD1-D8C5B8CF3AC4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BE44A-2213-4DB1-BB5A-9B72F1F3BB2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78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DE7D-CE62-4381-AC4C-F6AA5852FB48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82D97-6DC8-4C12-AAE7-30FAD03472D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746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4094-B147-409F-B27E-9D8F652170AA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4FDA-D255-40FF-83C7-7E9CC0C25F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681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A42735-F3EC-4CE6-A034-96C46BC384B7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2B7DED-84FC-4103-B78E-42F7F262B10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§3.4 Banken doen meer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het betekent als je je geld belegt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de geldkringloop in elkaar zit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je vreemd geld omrekent naar euro’s en omgekeerd</a:t>
            </a: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Geld wisselen</a:t>
            </a:r>
          </a:p>
        </p:txBody>
      </p:sp>
      <p:sp>
        <p:nvSpPr>
          <p:cNvPr id="16" name="Tijdelijke aanduiding voor inhoud 15"/>
          <p:cNvSpPr>
            <a:spLocks noGrp="1"/>
          </p:cNvSpPr>
          <p:nvPr>
            <p:ph idx="1"/>
          </p:nvPr>
        </p:nvSpPr>
        <p:spPr>
          <a:xfrm>
            <a:off x="684213" y="155733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Banken verdienen aan het wisselen van geld. </a:t>
            </a:r>
          </a:p>
          <a:p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je euro’s voor een vreemde valuta wisselt en daarna weer voor euro’s terug wisselt, heb je minder euro’s dan in het begin. Dat komt door de twee wisselkoersen.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betaalt voor het omwisselen ook een vergoeding voor de diensten van de bank;</a:t>
            </a:r>
          </a:p>
          <a:p>
            <a:pPr marL="0" indent="0" eaLnBrk="1" hangingPunct="1">
              <a:buNone/>
            </a:pP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  provisie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(of </a:t>
            </a:r>
            <a:r>
              <a:rPr lang="nl-NL" altLang="nl-NL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transactie-kosten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>
          <a:xfrm>
            <a:off x="179388" y="274638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Geld wisselen berekenen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B78F452-C212-49AF-A43A-43B6E6C9B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3734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F9DC086-8D21-4A1B-A705-D5406FBC43F8}"/>
              </a:ext>
            </a:extLst>
          </p:cNvPr>
          <p:cNvSpPr txBox="1"/>
          <p:nvPr/>
        </p:nvSpPr>
        <p:spPr>
          <a:xfrm>
            <a:off x="742086" y="1417341"/>
            <a:ext cx="6192688" cy="372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volgende verhoudingstabel: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F82DADC8-9368-43E4-8E7C-3CF58216508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2277" r="38347"/>
          <a:stretch/>
        </p:blipFill>
        <p:spPr bwMode="auto">
          <a:xfrm>
            <a:off x="683568" y="1910496"/>
            <a:ext cx="3540046" cy="15905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79A3F55-CCFF-4B49-ACBF-99F6A82F7280}"/>
              </a:ext>
            </a:extLst>
          </p:cNvPr>
          <p:cNvSpPr txBox="1"/>
          <p:nvPr/>
        </p:nvSpPr>
        <p:spPr>
          <a:xfrm>
            <a:off x="683568" y="3614160"/>
            <a:ext cx="8676456" cy="1529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Voorbeeld:</a:t>
            </a:r>
            <a:b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gaat naar de bank en koopt voor € 150 Engelse Ponden.</a:t>
            </a:r>
            <a:b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koopkoers van het Engelse Pond is 0,88.</a:t>
            </a:r>
            <a:b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Hoeveel Engelse Ponden krijg je van de bank?</a:t>
            </a:r>
            <a:b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5E64E51-0B18-4BEA-8064-E40A29622F12}"/>
              </a:ext>
            </a:extLst>
          </p:cNvPr>
          <p:cNvSpPr txBox="1"/>
          <p:nvPr/>
        </p:nvSpPr>
        <p:spPr>
          <a:xfrm>
            <a:off x="4294188" y="5329237"/>
            <a:ext cx="4678218" cy="66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Dus je krijgt 0,88 x 150 =132 Engelse Ponden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593C95C-3412-4DF2-9DE6-D67F3D862A5F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39670"/>
          <a:stretch/>
        </p:blipFill>
        <p:spPr bwMode="auto">
          <a:xfrm>
            <a:off x="754406" y="4869160"/>
            <a:ext cx="3398370" cy="15295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086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>
          <a:xfrm>
            <a:off x="179388" y="274638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Geld wisselen berekenen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B78F452-C212-49AF-A43A-43B6E6C9B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3734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F9DC086-8D21-4A1B-A705-D5406FBC43F8}"/>
              </a:ext>
            </a:extLst>
          </p:cNvPr>
          <p:cNvSpPr txBox="1"/>
          <p:nvPr/>
        </p:nvSpPr>
        <p:spPr>
          <a:xfrm>
            <a:off x="742086" y="1417341"/>
            <a:ext cx="6192688" cy="372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volgende verhoudingstabel: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F82DADC8-9368-43E4-8E7C-3CF58216508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2277" r="38347"/>
          <a:stretch/>
        </p:blipFill>
        <p:spPr bwMode="auto">
          <a:xfrm>
            <a:off x="683568" y="1910496"/>
            <a:ext cx="3540046" cy="15905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79A3F55-CCFF-4B49-ACBF-99F6A82F7280}"/>
              </a:ext>
            </a:extLst>
          </p:cNvPr>
          <p:cNvSpPr txBox="1"/>
          <p:nvPr/>
        </p:nvSpPr>
        <p:spPr>
          <a:xfrm>
            <a:off x="683568" y="3614160"/>
            <a:ext cx="8676456" cy="965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Voorbeeld:</a:t>
            </a:r>
            <a:b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gaat naar de bank en koopt 150 Engelse Ponden. De koopkoers van het Engelse Pond is 0,88. Hoeveel euro moet je de bank betalen?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5E64E51-0B18-4BEA-8064-E40A29622F12}"/>
              </a:ext>
            </a:extLst>
          </p:cNvPr>
          <p:cNvSpPr txBox="1"/>
          <p:nvPr/>
        </p:nvSpPr>
        <p:spPr>
          <a:xfrm>
            <a:off x="4557115" y="4998204"/>
            <a:ext cx="4678218" cy="66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Dus je moet 1÷0,88 x 150 = € 170,46 betalen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7873CC45-E631-45B6-AF3A-F4371A2DC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038" y="4491417"/>
            <a:ext cx="3486150" cy="1714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316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§3.4 Banken doen meer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3 - hoofdstuk 3\80826ED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91039"/>
            <a:ext cx="562013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581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Beleggen</a:t>
            </a:r>
          </a:p>
        </p:txBody>
      </p:sp>
      <p:sp>
        <p:nvSpPr>
          <p:cNvPr id="14338" name="Tijdelijke aanduiding voor inhoud 13"/>
          <p:cNvSpPr>
            <a:spLocks noGrp="1"/>
          </p:cNvSpPr>
          <p:nvPr>
            <p:ph idx="1"/>
          </p:nvPr>
        </p:nvSpPr>
        <p:spPr>
          <a:xfrm>
            <a:off x="689170" y="1556792"/>
            <a:ext cx="7894638" cy="4525962"/>
          </a:xfrm>
        </p:spPr>
        <p:txBody>
          <a:bodyPr/>
          <a:lstStyle/>
          <a:p>
            <a:pPr marL="0" indent="0" eaLnBrk="1" hangingPunct="1">
              <a:buClr>
                <a:srgbClr val="92D050"/>
              </a:buClr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plaats van sparen kun je 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beleggen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steekt dan je geld in iets waarvan je verwacht dat het meer oplevert dan sparen.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Clr>
                <a:srgbClr val="92D050"/>
              </a:buClr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loopt het risico dat je belegging minder waard wordt.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bank kan adviseren bij beleggen, daarvoor betaal je de bank een vergoeding.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487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Aandelen</a:t>
            </a:r>
          </a:p>
        </p:txBody>
      </p:sp>
      <p:sp>
        <p:nvSpPr>
          <p:cNvPr id="14338" name="Tijdelijke aanduiding voor inhoud 13"/>
          <p:cNvSpPr>
            <a:spLocks noGrp="1"/>
          </p:cNvSpPr>
          <p:nvPr>
            <p:ph idx="1"/>
          </p:nvPr>
        </p:nvSpPr>
        <p:spPr>
          <a:xfrm>
            <a:off x="659773" y="1844675"/>
            <a:ext cx="7894638" cy="4525962"/>
          </a:xfrm>
        </p:spPr>
        <p:txBody>
          <a:bodyPr/>
          <a:lstStyle/>
          <a:p>
            <a:pPr marL="0" indent="0" eaLnBrk="1" hangingPunct="1">
              <a:buClr>
                <a:srgbClr val="92D050"/>
              </a:buClr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kunt beleggen in aandelen van een bedrijf. Dan word je voor een stukje mede-eigenaar van het bedrijf.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Gaat het goed gaat met dat bedrijf, dan stijgt de koers van je aandeel.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Gaat het slecht, dan daalt de koers.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Gaat het bedrijf failliet, is je aandeel niets meer waard.</a:t>
            </a:r>
          </a:p>
        </p:txBody>
      </p:sp>
      <p:sp>
        <p:nvSpPr>
          <p:cNvPr id="1434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0433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Geldkringloop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924425"/>
          </a:xfrm>
        </p:spPr>
        <p:txBody>
          <a:bodyPr/>
          <a:lstStyle/>
          <a:p>
            <a:pPr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Banken hebben een belangrijke taak in het </a:t>
            </a:r>
          </a:p>
          <a:p>
            <a:pPr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betalingsverkeer. Ze bemiddelen tussen: </a:t>
            </a:r>
          </a:p>
          <a:p>
            <a:pPr eaLnBrk="1" hangingPunct="1"/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vraag naar geld en </a:t>
            </a:r>
          </a:p>
          <a:p>
            <a:pPr eaLnBrk="1" hangingPunct="1"/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aanbod van geld.</a:t>
            </a: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4270375" y="5013325"/>
            <a:ext cx="66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b="1">
                <a:latin typeface="Calibri" panose="020F0502020204030204" pitchFamily="34" charset="0"/>
              </a:rPr>
              <a:t>Bank</a:t>
            </a: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1187450" y="5013325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b="1" dirty="0">
                <a:latin typeface="Calibri" panose="020F0502020204030204" pitchFamily="34" charset="0"/>
              </a:rPr>
              <a:t>Spaarders</a:t>
            </a:r>
          </a:p>
        </p:txBody>
      </p:sp>
      <p:sp>
        <p:nvSpPr>
          <p:cNvPr id="16" name="Tekstvak 15"/>
          <p:cNvSpPr txBox="1">
            <a:spLocks noChangeArrowheads="1"/>
          </p:cNvSpPr>
          <p:nvPr/>
        </p:nvSpPr>
        <p:spPr bwMode="auto">
          <a:xfrm>
            <a:off x="7005638" y="5013325"/>
            <a:ext cx="806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b="1">
                <a:latin typeface="Calibri" panose="020F0502020204030204" pitchFamily="34" charset="0"/>
              </a:rPr>
              <a:t>Leners</a:t>
            </a:r>
          </a:p>
        </p:txBody>
      </p:sp>
      <p:sp>
        <p:nvSpPr>
          <p:cNvPr id="20" name="Vrije vorm 19"/>
          <p:cNvSpPr/>
          <p:nvPr/>
        </p:nvSpPr>
        <p:spPr>
          <a:xfrm>
            <a:off x="2130425" y="4545013"/>
            <a:ext cx="2081213" cy="396875"/>
          </a:xfrm>
          <a:custGeom>
            <a:avLst/>
            <a:gdLst>
              <a:gd name="connsiteX0" fmla="*/ 0 w 2082018"/>
              <a:gd name="connsiteY0" fmla="*/ 396240 h 396240"/>
              <a:gd name="connsiteX1" fmla="*/ 1041009 w 2082018"/>
              <a:gd name="connsiteY1" fmla="*/ 2345 h 396240"/>
              <a:gd name="connsiteX2" fmla="*/ 2082018 w 2082018"/>
              <a:gd name="connsiteY2" fmla="*/ 382172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2018" h="396240">
                <a:moveTo>
                  <a:pt x="0" y="396240"/>
                </a:moveTo>
                <a:cubicBezTo>
                  <a:pt x="347003" y="200465"/>
                  <a:pt x="694006" y="4690"/>
                  <a:pt x="1041009" y="2345"/>
                </a:cubicBezTo>
                <a:cubicBezTo>
                  <a:pt x="1388012" y="0"/>
                  <a:pt x="1735015" y="191086"/>
                  <a:pt x="2082018" y="382172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1" name="Vrije vorm 20"/>
          <p:cNvSpPr/>
          <p:nvPr/>
        </p:nvSpPr>
        <p:spPr>
          <a:xfrm>
            <a:off x="4932363" y="4581525"/>
            <a:ext cx="2081212" cy="395288"/>
          </a:xfrm>
          <a:custGeom>
            <a:avLst/>
            <a:gdLst>
              <a:gd name="connsiteX0" fmla="*/ 0 w 2082018"/>
              <a:gd name="connsiteY0" fmla="*/ 396240 h 396240"/>
              <a:gd name="connsiteX1" fmla="*/ 1041009 w 2082018"/>
              <a:gd name="connsiteY1" fmla="*/ 2345 h 396240"/>
              <a:gd name="connsiteX2" fmla="*/ 2082018 w 2082018"/>
              <a:gd name="connsiteY2" fmla="*/ 382172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2018" h="396240">
                <a:moveTo>
                  <a:pt x="0" y="396240"/>
                </a:moveTo>
                <a:cubicBezTo>
                  <a:pt x="347003" y="200465"/>
                  <a:pt x="694006" y="4690"/>
                  <a:pt x="1041009" y="2345"/>
                </a:cubicBezTo>
                <a:cubicBezTo>
                  <a:pt x="1388012" y="0"/>
                  <a:pt x="1735015" y="191086"/>
                  <a:pt x="2082018" y="382172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Vrije vorm 21"/>
          <p:cNvSpPr/>
          <p:nvPr/>
        </p:nvSpPr>
        <p:spPr>
          <a:xfrm flipH="1" flipV="1">
            <a:off x="2051050" y="5445125"/>
            <a:ext cx="2082800" cy="396875"/>
          </a:xfrm>
          <a:custGeom>
            <a:avLst/>
            <a:gdLst>
              <a:gd name="connsiteX0" fmla="*/ 0 w 2082018"/>
              <a:gd name="connsiteY0" fmla="*/ 396240 h 396240"/>
              <a:gd name="connsiteX1" fmla="*/ 1041009 w 2082018"/>
              <a:gd name="connsiteY1" fmla="*/ 2345 h 396240"/>
              <a:gd name="connsiteX2" fmla="*/ 2082018 w 2082018"/>
              <a:gd name="connsiteY2" fmla="*/ 382172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2018" h="396240">
                <a:moveTo>
                  <a:pt x="0" y="396240"/>
                </a:moveTo>
                <a:cubicBezTo>
                  <a:pt x="347003" y="200465"/>
                  <a:pt x="694006" y="4690"/>
                  <a:pt x="1041009" y="2345"/>
                </a:cubicBezTo>
                <a:cubicBezTo>
                  <a:pt x="1388012" y="0"/>
                  <a:pt x="1735015" y="191086"/>
                  <a:pt x="2082018" y="382172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3" name="Vrije vorm 22"/>
          <p:cNvSpPr/>
          <p:nvPr/>
        </p:nvSpPr>
        <p:spPr>
          <a:xfrm flipH="1" flipV="1">
            <a:off x="4854575" y="5481638"/>
            <a:ext cx="2081213" cy="395287"/>
          </a:xfrm>
          <a:custGeom>
            <a:avLst/>
            <a:gdLst>
              <a:gd name="connsiteX0" fmla="*/ 0 w 2082018"/>
              <a:gd name="connsiteY0" fmla="*/ 396240 h 396240"/>
              <a:gd name="connsiteX1" fmla="*/ 1041009 w 2082018"/>
              <a:gd name="connsiteY1" fmla="*/ 2345 h 396240"/>
              <a:gd name="connsiteX2" fmla="*/ 2082018 w 2082018"/>
              <a:gd name="connsiteY2" fmla="*/ 382172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2018" h="396240">
                <a:moveTo>
                  <a:pt x="0" y="396240"/>
                </a:moveTo>
                <a:cubicBezTo>
                  <a:pt x="347003" y="200465"/>
                  <a:pt x="694006" y="4690"/>
                  <a:pt x="1041009" y="2345"/>
                </a:cubicBezTo>
                <a:cubicBezTo>
                  <a:pt x="1388012" y="0"/>
                  <a:pt x="1735015" y="191086"/>
                  <a:pt x="2082018" y="382172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6" name="Tekstvak 25"/>
          <p:cNvSpPr txBox="1">
            <a:spLocks noChangeArrowheads="1"/>
          </p:cNvSpPr>
          <p:nvPr/>
        </p:nvSpPr>
        <p:spPr bwMode="auto">
          <a:xfrm>
            <a:off x="2627313" y="4005263"/>
            <a:ext cx="1125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latin typeface="Calibri" panose="020F0502020204030204" pitchFamily="34" charset="0"/>
              </a:rPr>
              <a:t>Spaargeld</a:t>
            </a:r>
          </a:p>
        </p:txBody>
      </p:sp>
      <p:sp>
        <p:nvSpPr>
          <p:cNvPr id="27" name="Tekstvak 26"/>
          <p:cNvSpPr txBox="1">
            <a:spLocks noChangeArrowheads="1"/>
          </p:cNvSpPr>
          <p:nvPr/>
        </p:nvSpPr>
        <p:spPr bwMode="auto">
          <a:xfrm>
            <a:off x="2627313" y="6011863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latin typeface="Calibri" panose="020F0502020204030204" pitchFamily="34" charset="0"/>
              </a:rPr>
              <a:t>Spaarrente</a:t>
            </a:r>
          </a:p>
        </p:txBody>
      </p:sp>
      <p:sp>
        <p:nvSpPr>
          <p:cNvPr id="28" name="Tekstvak 27"/>
          <p:cNvSpPr txBox="1">
            <a:spLocks noChangeArrowheads="1"/>
          </p:cNvSpPr>
          <p:nvPr/>
        </p:nvSpPr>
        <p:spPr bwMode="auto">
          <a:xfrm>
            <a:off x="5364163" y="4005263"/>
            <a:ext cx="1093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latin typeface="Calibri" panose="020F0502020204030204" pitchFamily="34" charset="0"/>
              </a:rPr>
              <a:t>Kredieten</a:t>
            </a:r>
          </a:p>
        </p:txBody>
      </p:sp>
      <p:sp>
        <p:nvSpPr>
          <p:cNvPr id="29" name="Tekstvak 28"/>
          <p:cNvSpPr txBox="1">
            <a:spLocks noChangeArrowheads="1"/>
          </p:cNvSpPr>
          <p:nvPr/>
        </p:nvSpPr>
        <p:spPr bwMode="auto">
          <a:xfrm>
            <a:off x="5299075" y="6011863"/>
            <a:ext cx="1360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latin typeface="Calibri" panose="020F0502020204030204" pitchFamily="34" charset="0"/>
              </a:rPr>
              <a:t>Kredietrente</a:t>
            </a:r>
          </a:p>
        </p:txBody>
      </p:sp>
      <p:sp>
        <p:nvSpPr>
          <p:cNvPr id="36879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Geldkringkoop</a:t>
            </a:r>
          </a:p>
        </p:txBody>
      </p:sp>
      <p:sp>
        <p:nvSpPr>
          <p:cNvPr id="36879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64563" y="1329660"/>
            <a:ext cx="8597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pijlen geven verschillende geldstromen aan. Zet de woorden op de goede plek:</a:t>
            </a:r>
          </a:p>
          <a:p>
            <a:r>
              <a:rPr lang="nl-NL" i="1" dirty="0"/>
              <a:t>bedrijfskredieten – consumptieve kredieten – inkomens – spaargeld –</a:t>
            </a:r>
          </a:p>
          <a:p>
            <a:r>
              <a:rPr lang="nl-NL" i="1" dirty="0"/>
              <a:t>consumptie-uitgaven</a:t>
            </a:r>
            <a:endParaRPr lang="nl-NL" dirty="0"/>
          </a:p>
        </p:txBody>
      </p:sp>
      <p:pic>
        <p:nvPicPr>
          <p:cNvPr id="2050" name="Picture 2" descr="D:\Pincode - 6e editie\Pincode - vmbo bb\ICT\Leerjaar 3\verkleind-beeld-Pincode-3gt\verkleind-beeld-Pincode-3gt\3 - hoofdstuk 3\80827E6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76" y="2329002"/>
            <a:ext cx="742939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439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eurozone</a:t>
            </a:r>
          </a:p>
        </p:txBody>
      </p:sp>
      <p:sp>
        <p:nvSpPr>
          <p:cNvPr id="14338" name="Tijdelijke aanduiding voor inhoud 13"/>
          <p:cNvSpPr>
            <a:spLocks noGrp="1"/>
          </p:cNvSpPr>
          <p:nvPr>
            <p:ph idx="1"/>
          </p:nvPr>
        </p:nvSpPr>
        <p:spPr>
          <a:xfrm>
            <a:off x="688181" y="1809131"/>
            <a:ext cx="7894638" cy="4525962"/>
          </a:xfrm>
        </p:spPr>
        <p:txBody>
          <a:bodyPr/>
          <a:lstStyle/>
          <a:p>
            <a:pPr eaLnBrk="1" hangingPunct="1"/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Eurozone: landen die de euro als wettig betaalmiddel hebben.</a:t>
            </a:r>
          </a:p>
          <a:p>
            <a:pPr eaLnBrk="1" hangingPunct="1"/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Buiten de eurozone: vreemde valuta.</a:t>
            </a:r>
          </a:p>
        </p:txBody>
      </p:sp>
      <p:sp>
        <p:nvSpPr>
          <p:cNvPr id="1434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Wisselkoers</a:t>
            </a:r>
          </a:p>
        </p:txBody>
      </p:sp>
      <p:sp>
        <p:nvSpPr>
          <p:cNvPr id="15" name="Tijdelijke aanduiding voor inhoud 14"/>
          <p:cNvSpPr>
            <a:spLocks noGrp="1"/>
          </p:cNvSpPr>
          <p:nvPr>
            <p:ph idx="1"/>
          </p:nvPr>
        </p:nvSpPr>
        <p:spPr>
          <a:xfrm>
            <a:off x="611560" y="1166018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Wisselkoers</a:t>
            </a:r>
            <a:br>
              <a:rPr lang="nl-NL" altLang="nl-NL" sz="28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geeft de verhouding tussen de euro en vreemde valuta 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Banken gebruiken bij het omwisselen van vreemd geld twee koersen.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nl-NL" alt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lage bedrag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: als je euro’s omwisselt voor vreemd geld   = KOOPKOERS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nl-NL" alt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Het hoge bedrag: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je vreemd geld omwisselt voor euro’s  = VERKOOPKOERS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Wisselkoers</a:t>
            </a:r>
          </a:p>
        </p:txBody>
      </p:sp>
      <p:sp>
        <p:nvSpPr>
          <p:cNvPr id="16" name="Tijdelijke aanduiding voor inhoud 15"/>
          <p:cNvSpPr>
            <a:spLocks noGrp="1"/>
          </p:cNvSpPr>
          <p:nvPr>
            <p:ph idx="1"/>
          </p:nvPr>
        </p:nvSpPr>
        <p:spPr>
          <a:xfrm>
            <a:off x="684213" y="155733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wisselkoers kan veranderen. Dat heeft gevolgen als je vreemd geld nodig hebt. 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Als bijvoorbeeld de Turkse lira duurder wordt, dan kun je voor één euro minder lira kopen. Voor je vakantie in Turkije ben je meer euro’s kwijt.</a:t>
            </a:r>
          </a:p>
        </p:txBody>
      </p:sp>
      <p:sp>
        <p:nvSpPr>
          <p:cNvPr id="3584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99040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8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4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4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58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523</Words>
  <Application>Microsoft Office PowerPoint</Application>
  <PresentationFormat>Diavoorstelling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Office-thema</vt:lpstr>
      <vt:lpstr>§3.4 Banken doen meer</vt:lpstr>
      <vt:lpstr>§3.4 Banken doen meer</vt:lpstr>
      <vt:lpstr>Beleggen</vt:lpstr>
      <vt:lpstr>Aandelen</vt:lpstr>
      <vt:lpstr>Geldkringloop</vt:lpstr>
      <vt:lpstr>Geldkringkoop</vt:lpstr>
      <vt:lpstr>De eurozone</vt:lpstr>
      <vt:lpstr>Wisselkoers</vt:lpstr>
      <vt:lpstr>Wisselkoers</vt:lpstr>
      <vt:lpstr>Geld wisselen</vt:lpstr>
      <vt:lpstr>Geld wisselen berekenen</vt:lpstr>
      <vt:lpstr>Geld wisselen berekenen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Bijnen, JAM (Johan)</cp:lastModifiedBy>
  <cp:revision>160</cp:revision>
  <dcterms:created xsi:type="dcterms:W3CDTF">2011-03-14T13:30:44Z</dcterms:created>
  <dcterms:modified xsi:type="dcterms:W3CDTF">2020-11-05T12:39:32Z</dcterms:modified>
</cp:coreProperties>
</file>